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INCARICHI CONFERITI ED AUTORIZZATI AI DIPENDENTI</a:t>
            </a:r>
            <a:br>
              <a:rPr lang="it-IT" sz="2800" b="1" dirty="0">
                <a:latin typeface="Garamond" panose="02020404030301010803" pitchFamily="18" charset="0"/>
              </a:rPr>
            </a:br>
            <a:r>
              <a:rPr lang="it-IT" sz="2800" b="1" dirty="0">
                <a:latin typeface="Garamond" panose="02020404030301010803" pitchFamily="18" charset="0"/>
              </a:rPr>
              <a:t>III TRIMESTRE 2022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corso del trimestre oggetto di rendicontazione non sono stati conferiti ed autorizzati incarichi ai dipendenti (dirigenti e non dirigenti). Parimenti, nello stesso periodo di rendicontazione non erano in essere incarichi conferiti ed autorizzati ai dipendenti nel corso dei precedenti trimestri.</a:t>
            </a:r>
            <a:r>
              <a:rPr lang="en-US" sz="1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INCARICHI CONFERITI ED AUTORIZZATI AI DIPENDENTI III TRIMESTRE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5</cp:revision>
  <dcterms:created xsi:type="dcterms:W3CDTF">2022-03-16T11:36:03Z</dcterms:created>
  <dcterms:modified xsi:type="dcterms:W3CDTF">2022-10-19T09:43:41Z</dcterms:modified>
</cp:coreProperties>
</file>